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ousemath.ru/wp-content/uploads/big-squares.pdf" TargetMode="External"/><Relationship Id="rId2" Type="http://schemas.openxmlformats.org/officeDocument/2006/relationships/hyperlink" Target="https://smart-games.org/ru/set/submit_se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mousemath.ru/wp-content/uploads/propisi-grid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ousemath.ru/wp-content/uploads/propisi-grid.pdf" TargetMode="External"/><Relationship Id="rId2" Type="http://schemas.openxmlformats.org/officeDocument/2006/relationships/hyperlink" Target="https://bookashka.co.uk/frukto-10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bookashka.co.uk/traffic-jam-ru" TargetMode="External"/><Relationship Id="rId4" Type="http://schemas.openxmlformats.org/officeDocument/2006/relationships/hyperlink" Target="https://bookashka.co.uk/turbosche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mzn.to/2Mazcf7" TargetMode="External"/><Relationship Id="rId2" Type="http://schemas.openxmlformats.org/officeDocument/2006/relationships/hyperlink" Target="https://amzn.to/2zKB77q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bookashka.co.uk/quackage" TargetMode="External"/><Relationship Id="rId4" Type="http://schemas.openxmlformats.org/officeDocument/2006/relationships/hyperlink" Target="https://bookashka.co.uk/delissimo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ashka.co.uk/geometrika-extra" TargetMode="External"/><Relationship Id="rId2" Type="http://schemas.openxmlformats.org/officeDocument/2006/relationships/hyperlink" Target="https://bookashka.co.uk/geometrik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amzn.to/2ArgVqZ" TargetMode="External"/><Relationship Id="rId4" Type="http://schemas.openxmlformats.org/officeDocument/2006/relationships/hyperlink" Target="https://bookashka.co.uk/kotosov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ashka.co.uk/krugozornik-biology" TargetMode="External"/><Relationship Id="rId2" Type="http://schemas.openxmlformats.org/officeDocument/2006/relationships/hyperlink" Target="https://bookashka.co.uk/krugozorni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bookashka.co.uk/mnogo-mnogo" TargetMode="External"/><Relationship Id="rId4" Type="http://schemas.openxmlformats.org/officeDocument/2006/relationships/hyperlink" Target="https://bookashka.co.uk/cvetariu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ashka.co.uk/geometriq" TargetMode="External"/><Relationship Id="rId2" Type="http://schemas.openxmlformats.org/officeDocument/2006/relationships/hyperlink" Target="https://bookashka.co.uk/matematika-to-krasiwo-graficheskaq-tetrad-2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bookashka.co.uk/arhimedowo-leto-dwoichnaq-sistema-schisleniq" TargetMode="External"/><Relationship Id="rId4" Type="http://schemas.openxmlformats.org/officeDocument/2006/relationships/hyperlink" Target="https://bookashka.co.uk/arhimedowo-leto-figury-odnogo-roscherka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bookashka.co.uk/doli-i-drobi-5-6" TargetMode="External"/><Relationship Id="rId7" Type="http://schemas.openxmlformats.org/officeDocument/2006/relationships/hyperlink" Target="https://bookashka.co.uk/reshi-pishi-9-10" TargetMode="External"/><Relationship Id="rId2" Type="http://schemas.openxmlformats.org/officeDocument/2006/relationships/hyperlink" Target="https://bookashka.co.uk/ponyatnaya-matematik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ookashka.co.uk/reshi-pishi-7-8" TargetMode="External"/><Relationship Id="rId5" Type="http://schemas.openxmlformats.org/officeDocument/2006/relationships/hyperlink" Target="https://bookashka.co.uk/reshi-pishi-5-6" TargetMode="External"/><Relationship Id="rId4" Type="http://schemas.openxmlformats.org/officeDocument/2006/relationships/hyperlink" Target="https://bookashka.co.uk/doli-i-drobi-7-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Настольные игры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Мария Полякова / </a:t>
            </a:r>
            <a:r>
              <a:rPr lang="en-GB" dirty="0"/>
              <a:t>Maria </a:t>
            </a:r>
            <a:r>
              <a:rPr lang="en-GB" dirty="0" err="1"/>
              <a:t>Polyakova</a:t>
            </a:r>
            <a:endParaRPr lang="en-GB" dirty="0"/>
          </a:p>
          <a:p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bookashka.co.uk</a:t>
            </a:r>
            <a:r>
              <a:rPr lang="en-GB" dirty="0"/>
              <a:t>/shop/</a:t>
            </a:r>
            <a:r>
              <a:rPr lang="en-GB" dirty="0" err="1"/>
              <a:t>ru</a:t>
            </a:r>
            <a:r>
              <a:rPr lang="en-GB" dirty="0"/>
              <a:t>-board-games</a:t>
            </a:r>
            <a:endParaRPr lang="en-US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9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078" y="390382"/>
            <a:ext cx="7766936" cy="721725"/>
          </a:xfrm>
        </p:spPr>
        <p:txBody>
          <a:bodyPr/>
          <a:lstStyle/>
          <a:p>
            <a:pPr algn="l"/>
            <a:r>
              <a:rPr lang="ru-RU" sz="2800" dirty="0"/>
              <a:t>Бесплатные ресурсы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078" y="1377207"/>
            <a:ext cx="7766936" cy="3751384"/>
          </a:xfrm>
        </p:spPr>
        <p:txBody>
          <a:bodyPr>
            <a:noAutofit/>
          </a:bodyPr>
          <a:lstStyle/>
          <a:p>
            <a:pPr algn="l"/>
            <a:r>
              <a:rPr lang="ru-RU" dirty="0"/>
              <a:t>Книга «Сказки и подсказки» </a:t>
            </a:r>
            <a:endParaRPr lang="en-GB" dirty="0"/>
          </a:p>
          <a:p>
            <a:pPr algn="l"/>
            <a:r>
              <a:rPr lang="en-GB" dirty="0"/>
              <a:t>https://</a:t>
            </a:r>
            <a:r>
              <a:rPr lang="en-GB" dirty="0" err="1"/>
              <a:t>mccme.ru</a:t>
            </a:r>
            <a:r>
              <a:rPr lang="en-GB" dirty="0"/>
              <a:t>/free-books/pdf/</a:t>
            </a:r>
            <a:r>
              <a:rPr lang="en-GB" dirty="0" err="1"/>
              <a:t>kozlova.pdf</a:t>
            </a:r>
            <a:endParaRPr lang="en-GB" dirty="0"/>
          </a:p>
          <a:p>
            <a:pPr algn="l"/>
            <a:endParaRPr lang="en-GB" dirty="0"/>
          </a:p>
          <a:p>
            <a:pPr algn="l"/>
            <a:r>
              <a:rPr lang="ru-RU" dirty="0"/>
              <a:t>Книга «Математика в твоих руках» </a:t>
            </a:r>
            <a:endParaRPr lang="en-GB" dirty="0"/>
          </a:p>
          <a:p>
            <a:pPr algn="l"/>
            <a:r>
              <a:rPr lang="en-GB" dirty="0"/>
              <a:t>http://</a:t>
            </a:r>
            <a:r>
              <a:rPr lang="en-GB" dirty="0" err="1"/>
              <a:t>ilib.mccme.ru</a:t>
            </a:r>
            <a:r>
              <a:rPr lang="en-GB" dirty="0"/>
              <a:t>/Math-in-hands/</a:t>
            </a:r>
          </a:p>
          <a:p>
            <a:pPr algn="l"/>
            <a:endParaRPr lang="en-GB" dirty="0"/>
          </a:p>
          <a:p>
            <a:pPr algn="l"/>
            <a:r>
              <a:rPr lang="ru-RU" dirty="0"/>
              <a:t>Бесплатные распечатки от Банды Умников</a:t>
            </a:r>
            <a:endParaRPr lang="en-GB" dirty="0"/>
          </a:p>
          <a:p>
            <a:pPr algn="l"/>
            <a:r>
              <a:rPr lang="en-GB" dirty="0"/>
              <a:t>https://</a:t>
            </a:r>
            <a:r>
              <a:rPr lang="en-GB" dirty="0" err="1"/>
              <a:t>reshi-pishi.ru</a:t>
            </a:r>
            <a:r>
              <a:rPr lang="en-GB" dirty="0"/>
              <a:t>/</a:t>
            </a:r>
          </a:p>
          <a:p>
            <a:pPr algn="l"/>
            <a:endParaRPr lang="en-GB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38FEC-09DE-6D40-8A0F-487900DCEEE7}"/>
              </a:ext>
            </a:extLst>
          </p:cNvPr>
          <p:cNvSpPr/>
          <p:nvPr/>
        </p:nvSpPr>
        <p:spPr>
          <a:xfrm>
            <a:off x="4874996" y="6159841"/>
            <a:ext cx="302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Мария Полякова /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Maria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Polyakova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61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078" y="390382"/>
            <a:ext cx="7766936" cy="721725"/>
          </a:xfrm>
        </p:spPr>
        <p:txBody>
          <a:bodyPr/>
          <a:lstStyle/>
          <a:p>
            <a:pPr algn="l"/>
            <a:r>
              <a:rPr lang="ru-RU" sz="2800" dirty="0"/>
              <a:t>Бесплатные ресурсы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078" y="1377207"/>
            <a:ext cx="7766936" cy="3751384"/>
          </a:xfrm>
        </p:spPr>
        <p:txBody>
          <a:bodyPr>
            <a:noAutofit/>
          </a:bodyPr>
          <a:lstStyle/>
          <a:p>
            <a:pPr algn="l"/>
            <a:r>
              <a:rPr lang="ru-RU" dirty="0"/>
              <a:t>Бесплатно поиграть в Сет онлайн </a:t>
            </a:r>
            <a:endParaRPr lang="en-GB" dirty="0"/>
          </a:p>
          <a:p>
            <a:pPr algn="l"/>
            <a:r>
              <a:rPr lang="en-GB" u="sng" dirty="0">
                <a:hlinkClick r:id="rId2"/>
              </a:rPr>
              <a:t>https</a:t>
            </a:r>
            <a:r>
              <a:rPr lang="ru-RU" u="sng" dirty="0">
                <a:hlinkClick r:id="rId2"/>
              </a:rPr>
              <a:t>://</a:t>
            </a:r>
            <a:r>
              <a:rPr lang="en-GB" u="sng" dirty="0">
                <a:hlinkClick r:id="rId2"/>
              </a:rPr>
              <a:t>smart</a:t>
            </a:r>
            <a:r>
              <a:rPr lang="ru-RU" u="sng" dirty="0">
                <a:hlinkClick r:id="rId2"/>
              </a:rPr>
              <a:t>-</a:t>
            </a:r>
            <a:r>
              <a:rPr lang="en-GB" u="sng" dirty="0">
                <a:hlinkClick r:id="rId2"/>
              </a:rPr>
              <a:t>games</a:t>
            </a:r>
            <a:r>
              <a:rPr lang="ru-RU" u="sng" dirty="0">
                <a:hlinkClick r:id="rId2"/>
              </a:rPr>
              <a:t>.</a:t>
            </a:r>
            <a:r>
              <a:rPr lang="en-GB" u="sng" dirty="0">
                <a:hlinkClick r:id="rId2"/>
              </a:rPr>
              <a:t>org</a:t>
            </a:r>
            <a:r>
              <a:rPr lang="ru-RU" u="sng" dirty="0">
                <a:hlinkClick r:id="rId2"/>
              </a:rPr>
              <a:t>/</a:t>
            </a:r>
            <a:r>
              <a:rPr lang="en-GB" u="sng" dirty="0">
                <a:hlinkClick r:id="rId2"/>
              </a:rPr>
              <a:t>ru</a:t>
            </a:r>
            <a:r>
              <a:rPr lang="ru-RU" u="sng" dirty="0">
                <a:hlinkClick r:id="rId2"/>
              </a:rPr>
              <a:t>/</a:t>
            </a:r>
            <a:r>
              <a:rPr lang="en-GB" u="sng" dirty="0">
                <a:hlinkClick r:id="rId2"/>
              </a:rPr>
              <a:t>set</a:t>
            </a:r>
            <a:r>
              <a:rPr lang="ru-RU" u="sng" dirty="0">
                <a:hlinkClick r:id="rId2"/>
              </a:rPr>
              <a:t>/</a:t>
            </a:r>
            <a:r>
              <a:rPr lang="en-GB" u="sng" dirty="0">
                <a:hlinkClick r:id="rId2"/>
              </a:rPr>
              <a:t>submit</a:t>
            </a:r>
            <a:r>
              <a:rPr lang="ru-RU" u="sng" dirty="0">
                <a:hlinkClick r:id="rId2"/>
              </a:rPr>
              <a:t>_</a:t>
            </a:r>
            <a:r>
              <a:rPr lang="en-GB" u="sng" dirty="0">
                <a:hlinkClick r:id="rId2"/>
              </a:rPr>
              <a:t>set</a:t>
            </a:r>
            <a:endParaRPr lang="en-GB" dirty="0"/>
          </a:p>
          <a:p>
            <a:pPr algn="l"/>
            <a:r>
              <a:rPr lang="ru-RU" dirty="0"/>
              <a:t> </a:t>
            </a:r>
            <a:endParaRPr lang="en-GB" dirty="0"/>
          </a:p>
          <a:p>
            <a:pPr algn="l"/>
            <a:r>
              <a:rPr lang="ru-RU" dirty="0"/>
              <a:t>Шаблоны листов в клетку и косую линейку:</a:t>
            </a:r>
            <a:endParaRPr lang="en-GB" dirty="0"/>
          </a:p>
          <a:p>
            <a:pPr algn="l"/>
            <a:r>
              <a:rPr lang="en-GB" u="sng" dirty="0">
                <a:hlinkClick r:id="rId3"/>
              </a:rPr>
              <a:t>https</a:t>
            </a:r>
            <a:r>
              <a:rPr lang="ru-RU" u="sng" dirty="0">
                <a:hlinkClick r:id="rId3"/>
              </a:rPr>
              <a:t>://</a:t>
            </a:r>
            <a:r>
              <a:rPr lang="en-GB" u="sng" dirty="0">
                <a:hlinkClick r:id="rId3"/>
              </a:rPr>
              <a:t>mousemath</a:t>
            </a:r>
            <a:r>
              <a:rPr lang="ru-RU" u="sng" dirty="0">
                <a:hlinkClick r:id="rId3"/>
              </a:rPr>
              <a:t>.</a:t>
            </a:r>
            <a:r>
              <a:rPr lang="en-GB" u="sng" dirty="0">
                <a:hlinkClick r:id="rId3"/>
              </a:rPr>
              <a:t>ru</a:t>
            </a:r>
            <a:r>
              <a:rPr lang="ru-RU" u="sng" dirty="0">
                <a:hlinkClick r:id="rId3"/>
              </a:rPr>
              <a:t>/</a:t>
            </a:r>
            <a:r>
              <a:rPr lang="en-GB" u="sng" dirty="0">
                <a:hlinkClick r:id="rId3"/>
              </a:rPr>
              <a:t>wp</a:t>
            </a:r>
            <a:r>
              <a:rPr lang="ru-RU" u="sng" dirty="0">
                <a:hlinkClick r:id="rId3"/>
              </a:rPr>
              <a:t>-</a:t>
            </a:r>
            <a:r>
              <a:rPr lang="en-GB" u="sng" dirty="0">
                <a:hlinkClick r:id="rId3"/>
              </a:rPr>
              <a:t>content</a:t>
            </a:r>
            <a:r>
              <a:rPr lang="ru-RU" u="sng" dirty="0">
                <a:hlinkClick r:id="rId3"/>
              </a:rPr>
              <a:t>/</a:t>
            </a:r>
            <a:r>
              <a:rPr lang="en-GB" u="sng" dirty="0">
                <a:hlinkClick r:id="rId3"/>
              </a:rPr>
              <a:t>uploads</a:t>
            </a:r>
            <a:r>
              <a:rPr lang="ru-RU" u="sng" dirty="0">
                <a:hlinkClick r:id="rId3"/>
              </a:rPr>
              <a:t>/</a:t>
            </a:r>
            <a:r>
              <a:rPr lang="en-GB" u="sng" dirty="0">
                <a:hlinkClick r:id="rId3"/>
              </a:rPr>
              <a:t>big</a:t>
            </a:r>
            <a:r>
              <a:rPr lang="ru-RU" u="sng" dirty="0">
                <a:hlinkClick r:id="rId3"/>
              </a:rPr>
              <a:t>-</a:t>
            </a:r>
            <a:r>
              <a:rPr lang="en-GB" u="sng" dirty="0">
                <a:hlinkClick r:id="rId3"/>
              </a:rPr>
              <a:t>squares</a:t>
            </a:r>
            <a:r>
              <a:rPr lang="ru-RU" u="sng" dirty="0">
                <a:hlinkClick r:id="rId3"/>
              </a:rPr>
              <a:t>.</a:t>
            </a:r>
            <a:r>
              <a:rPr lang="en-GB" u="sng" dirty="0">
                <a:hlinkClick r:id="rId3"/>
              </a:rPr>
              <a:t>pdf</a:t>
            </a:r>
            <a:endParaRPr lang="en-GB" dirty="0"/>
          </a:p>
          <a:p>
            <a:pPr algn="l"/>
            <a:r>
              <a:rPr lang="en-GB" u="sng" dirty="0">
                <a:hlinkClick r:id="rId4"/>
              </a:rPr>
              <a:t>https</a:t>
            </a:r>
            <a:r>
              <a:rPr lang="ru-RU" u="sng" dirty="0">
                <a:hlinkClick r:id="rId4"/>
              </a:rPr>
              <a:t>://</a:t>
            </a:r>
            <a:r>
              <a:rPr lang="en-GB" u="sng" dirty="0">
                <a:hlinkClick r:id="rId4"/>
              </a:rPr>
              <a:t>mousemath</a:t>
            </a:r>
            <a:r>
              <a:rPr lang="ru-RU" u="sng" dirty="0">
                <a:hlinkClick r:id="rId4"/>
              </a:rPr>
              <a:t>.</a:t>
            </a:r>
            <a:r>
              <a:rPr lang="en-GB" u="sng" dirty="0">
                <a:hlinkClick r:id="rId4"/>
              </a:rPr>
              <a:t>ru</a:t>
            </a:r>
            <a:r>
              <a:rPr lang="ru-RU" u="sng" dirty="0">
                <a:hlinkClick r:id="rId4"/>
              </a:rPr>
              <a:t>/</a:t>
            </a:r>
            <a:r>
              <a:rPr lang="en-GB" u="sng" dirty="0">
                <a:hlinkClick r:id="rId4"/>
              </a:rPr>
              <a:t>wp</a:t>
            </a:r>
            <a:r>
              <a:rPr lang="ru-RU" u="sng" dirty="0">
                <a:hlinkClick r:id="rId4"/>
              </a:rPr>
              <a:t>-</a:t>
            </a:r>
            <a:r>
              <a:rPr lang="en-GB" u="sng" dirty="0">
                <a:hlinkClick r:id="rId4"/>
              </a:rPr>
              <a:t>content</a:t>
            </a:r>
            <a:r>
              <a:rPr lang="ru-RU" u="sng" dirty="0">
                <a:hlinkClick r:id="rId4"/>
              </a:rPr>
              <a:t>/</a:t>
            </a:r>
            <a:r>
              <a:rPr lang="en-GB" u="sng" dirty="0">
                <a:hlinkClick r:id="rId4"/>
              </a:rPr>
              <a:t>uploads</a:t>
            </a:r>
            <a:r>
              <a:rPr lang="ru-RU" u="sng" dirty="0">
                <a:hlinkClick r:id="rId4"/>
              </a:rPr>
              <a:t>/</a:t>
            </a:r>
            <a:r>
              <a:rPr lang="en-GB" u="sng" dirty="0">
                <a:hlinkClick r:id="rId4"/>
              </a:rPr>
              <a:t>propisi</a:t>
            </a:r>
            <a:r>
              <a:rPr lang="ru-RU" u="sng" dirty="0">
                <a:hlinkClick r:id="rId4"/>
              </a:rPr>
              <a:t>-</a:t>
            </a:r>
            <a:r>
              <a:rPr lang="en-GB" u="sng" dirty="0">
                <a:hlinkClick r:id="rId4"/>
              </a:rPr>
              <a:t>grid</a:t>
            </a:r>
            <a:r>
              <a:rPr lang="ru-RU" u="sng" dirty="0">
                <a:hlinkClick r:id="rId4"/>
              </a:rPr>
              <a:t>.</a:t>
            </a:r>
            <a:r>
              <a:rPr lang="en-GB" u="sng" dirty="0">
                <a:hlinkClick r:id="rId4"/>
              </a:rPr>
              <a:t>pdf</a:t>
            </a:r>
            <a:endParaRPr lang="en-GB" dirty="0"/>
          </a:p>
          <a:p>
            <a:pPr algn="l"/>
            <a:r>
              <a:rPr lang="ru-RU" dirty="0"/>
              <a:t> </a:t>
            </a:r>
            <a:endParaRPr lang="en-GB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38FEC-09DE-6D40-8A0F-487900DCEEE7}"/>
              </a:ext>
            </a:extLst>
          </p:cNvPr>
          <p:cNvSpPr/>
          <p:nvPr/>
        </p:nvSpPr>
        <p:spPr>
          <a:xfrm>
            <a:off x="4874996" y="6159841"/>
            <a:ext cx="302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Мария Полякова /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Maria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Polyakova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623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078" y="390382"/>
            <a:ext cx="7766936" cy="721725"/>
          </a:xfrm>
        </p:spPr>
        <p:txBody>
          <a:bodyPr/>
          <a:lstStyle/>
          <a:p>
            <a:pPr algn="l"/>
            <a:r>
              <a:rPr lang="ru-RU" sz="2800" dirty="0"/>
              <a:t>Используемые игры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078" y="1377207"/>
            <a:ext cx="7766936" cy="3751384"/>
          </a:xfrm>
        </p:spPr>
        <p:txBody>
          <a:bodyPr>
            <a:noAutofit/>
          </a:bodyPr>
          <a:lstStyle/>
          <a:p>
            <a:pPr algn="l"/>
            <a:r>
              <a:rPr lang="ru-RU" dirty="0" err="1"/>
              <a:t>Фрукто</a:t>
            </a:r>
            <a:r>
              <a:rPr lang="ru-RU" dirty="0"/>
              <a:t> 10 </a:t>
            </a:r>
          </a:p>
          <a:p>
            <a:pPr algn="l"/>
            <a:r>
              <a:rPr lang="en-GB" dirty="0">
                <a:hlinkClick r:id="rId2"/>
              </a:rPr>
              <a:t>https://bookashka.co.uk/frukto-10 </a:t>
            </a:r>
            <a:endParaRPr lang="ru-RU" dirty="0"/>
          </a:p>
          <a:p>
            <a:pPr algn="l"/>
            <a:r>
              <a:rPr lang="ru-RU" dirty="0"/>
              <a:t> </a:t>
            </a:r>
            <a:endParaRPr lang="en-GB" dirty="0"/>
          </a:p>
          <a:p>
            <a:pPr algn="l"/>
            <a:r>
              <a:rPr lang="ru-RU" dirty="0" err="1"/>
              <a:t>Турбосчет</a:t>
            </a:r>
            <a:r>
              <a:rPr lang="ru-RU" dirty="0"/>
              <a:t> + </a:t>
            </a:r>
            <a:r>
              <a:rPr lang="ru-RU" dirty="0" err="1"/>
              <a:t>Турбосчет</a:t>
            </a:r>
            <a:r>
              <a:rPr lang="ru-RU" dirty="0"/>
              <a:t> Форсаж</a:t>
            </a:r>
            <a:endParaRPr lang="en-GB" dirty="0"/>
          </a:p>
          <a:p>
            <a:pPr algn="l"/>
            <a:r>
              <a:rPr lang="en-GB" u="sng" dirty="0">
                <a:hlinkClick r:id="rId3"/>
              </a:rPr>
              <a:t>https://bookashka.co.uk/turbo-count-forsage </a:t>
            </a:r>
            <a:endParaRPr lang="ru-RU" u="sng" dirty="0"/>
          </a:p>
          <a:p>
            <a:pPr algn="l"/>
            <a:r>
              <a:rPr lang="en-GB" dirty="0">
                <a:hlinkClick r:id="rId4"/>
              </a:rPr>
              <a:t>https://bookashka.co.uk/turboschet </a:t>
            </a:r>
            <a:r>
              <a:rPr lang="ru-RU" dirty="0"/>
              <a:t> 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Трафик Джем</a:t>
            </a:r>
          </a:p>
          <a:p>
            <a:pPr algn="l"/>
            <a:r>
              <a:rPr lang="en-GB" dirty="0">
                <a:hlinkClick r:id="rId5"/>
              </a:rPr>
              <a:t>https://bookashka.co.uk/traffic-jam-ru</a:t>
            </a:r>
            <a:endParaRPr lang="en-GB" dirty="0"/>
          </a:p>
          <a:p>
            <a:pPr algn="l"/>
            <a:endParaRPr lang="en-GB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38FEC-09DE-6D40-8A0F-487900DCEEE7}"/>
              </a:ext>
            </a:extLst>
          </p:cNvPr>
          <p:cNvSpPr/>
          <p:nvPr/>
        </p:nvSpPr>
        <p:spPr>
          <a:xfrm>
            <a:off x="4874996" y="6159841"/>
            <a:ext cx="302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Мария Полякова /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Maria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Polyakova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284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078" y="390382"/>
            <a:ext cx="7766936" cy="721725"/>
          </a:xfrm>
        </p:spPr>
        <p:txBody>
          <a:bodyPr/>
          <a:lstStyle/>
          <a:p>
            <a:pPr algn="l"/>
            <a:r>
              <a:rPr lang="ru-RU" sz="2800" dirty="0"/>
              <a:t>Используемые игры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078" y="1377207"/>
            <a:ext cx="7766936" cy="4139010"/>
          </a:xfrm>
        </p:spPr>
        <p:txBody>
          <a:bodyPr>
            <a:noAutofit/>
          </a:bodyPr>
          <a:lstStyle/>
          <a:p>
            <a:pPr algn="l"/>
            <a:r>
              <a:rPr lang="en-GB" dirty="0"/>
              <a:t>Sleeping Queens </a:t>
            </a:r>
            <a:r>
              <a:rPr lang="ru-RU" dirty="0"/>
              <a:t>(Спящие королевы)</a:t>
            </a:r>
            <a:endParaRPr lang="en-GB" dirty="0"/>
          </a:p>
          <a:p>
            <a:pPr algn="l"/>
            <a:r>
              <a:rPr lang="en-GB" dirty="0">
                <a:hlinkClick r:id="rId2"/>
              </a:rPr>
              <a:t>https://amzn.to/2zKB77q</a:t>
            </a:r>
            <a:endParaRPr lang="en-GB" dirty="0"/>
          </a:p>
          <a:p>
            <a:pPr algn="l"/>
            <a:r>
              <a:rPr lang="ru-RU" dirty="0"/>
              <a:t> </a:t>
            </a:r>
            <a:endParaRPr lang="en-GB" dirty="0"/>
          </a:p>
          <a:p>
            <a:pPr algn="l"/>
            <a:r>
              <a:rPr lang="en-GB" dirty="0"/>
              <a:t>7 </a:t>
            </a:r>
            <a:r>
              <a:rPr lang="ru-RU" dirty="0"/>
              <a:t>на 9</a:t>
            </a:r>
            <a:endParaRPr lang="en-GB" dirty="0"/>
          </a:p>
          <a:p>
            <a:pPr algn="l"/>
            <a:r>
              <a:rPr lang="en-GB" u="sng" dirty="0">
                <a:hlinkClick r:id="rId3"/>
              </a:rPr>
              <a:t>https://amzn.to/2Mazcf7</a:t>
            </a:r>
            <a:endParaRPr lang="ru-RU" u="sng" dirty="0"/>
          </a:p>
          <a:p>
            <a:pPr algn="l"/>
            <a:endParaRPr lang="ru-RU" dirty="0"/>
          </a:p>
          <a:p>
            <a:pPr algn="l"/>
            <a:r>
              <a:rPr lang="ru-RU" dirty="0" err="1"/>
              <a:t>Делиссимо</a:t>
            </a:r>
            <a:endParaRPr lang="ru-RU" dirty="0"/>
          </a:p>
          <a:p>
            <a:pPr algn="l"/>
            <a:r>
              <a:rPr lang="en-GB" dirty="0">
                <a:hlinkClick r:id="rId4"/>
              </a:rPr>
              <a:t>https://bookashka.co.uk/delissimo</a:t>
            </a:r>
            <a:endParaRPr lang="ru-RU" dirty="0"/>
          </a:p>
          <a:p>
            <a:pPr algn="l"/>
            <a:r>
              <a:rPr lang="en-GB" dirty="0" err="1"/>
              <a:t>Quackage</a:t>
            </a:r>
            <a:r>
              <a:rPr lang="en-GB" dirty="0"/>
              <a:t> </a:t>
            </a:r>
            <a:r>
              <a:rPr lang="ru-RU" dirty="0"/>
              <a:t>(</a:t>
            </a:r>
            <a:r>
              <a:rPr lang="ru-RU" dirty="0" err="1"/>
              <a:t>Багагаж</a:t>
            </a:r>
            <a:r>
              <a:rPr lang="ru-RU" dirty="0"/>
              <a:t>)</a:t>
            </a:r>
            <a:endParaRPr lang="en-GB" dirty="0"/>
          </a:p>
          <a:p>
            <a:pPr algn="l"/>
            <a:r>
              <a:rPr lang="en-GB" dirty="0">
                <a:hlinkClick r:id="rId5"/>
              </a:rPr>
              <a:t>https://bookashka.co.uk/quackage</a:t>
            </a:r>
            <a:endParaRPr lang="en-GB" dirty="0"/>
          </a:p>
          <a:p>
            <a:pPr algn="l"/>
            <a:endParaRPr lang="en-GB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38FEC-09DE-6D40-8A0F-487900DCEEE7}"/>
              </a:ext>
            </a:extLst>
          </p:cNvPr>
          <p:cNvSpPr/>
          <p:nvPr/>
        </p:nvSpPr>
        <p:spPr>
          <a:xfrm>
            <a:off x="4874996" y="6159841"/>
            <a:ext cx="302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Мария Полякова /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Maria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Polyakova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640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078" y="390382"/>
            <a:ext cx="7766936" cy="721725"/>
          </a:xfrm>
        </p:spPr>
        <p:txBody>
          <a:bodyPr/>
          <a:lstStyle/>
          <a:p>
            <a:pPr algn="l"/>
            <a:r>
              <a:rPr lang="ru-RU" sz="2800" dirty="0"/>
              <a:t>Используемые игры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078" y="1377207"/>
            <a:ext cx="7766936" cy="3751384"/>
          </a:xfrm>
        </p:spPr>
        <p:txBody>
          <a:bodyPr>
            <a:noAutofit/>
          </a:bodyPr>
          <a:lstStyle/>
          <a:p>
            <a:pPr algn="l"/>
            <a:r>
              <a:rPr lang="ru-RU" dirty="0" err="1"/>
              <a:t>Геометрика</a:t>
            </a:r>
            <a:r>
              <a:rPr lang="en-GB" dirty="0"/>
              <a:t> + </a:t>
            </a:r>
            <a:r>
              <a:rPr lang="ru-RU" dirty="0"/>
              <a:t>Экстра</a:t>
            </a:r>
            <a:endParaRPr lang="en-GB" dirty="0"/>
          </a:p>
          <a:p>
            <a:pPr algn="l"/>
            <a:r>
              <a:rPr lang="en-GB" dirty="0">
                <a:hlinkClick r:id="rId2"/>
              </a:rPr>
              <a:t>https://bookashka.co.uk/geometrika</a:t>
            </a:r>
            <a:endParaRPr lang="ru-RU" dirty="0">
              <a:hlinkClick r:id="rId2"/>
            </a:endParaRPr>
          </a:p>
          <a:p>
            <a:pPr algn="l"/>
            <a:r>
              <a:rPr lang="en-GB" dirty="0">
                <a:hlinkClick r:id="rId3"/>
              </a:rPr>
              <a:t>https://bookashka.co.uk/geometrika-extra</a:t>
            </a:r>
            <a:r>
              <a:rPr lang="ru-RU" dirty="0"/>
              <a:t> </a:t>
            </a:r>
            <a:endParaRPr lang="en-GB" dirty="0"/>
          </a:p>
          <a:p>
            <a:pPr algn="l"/>
            <a:endParaRPr lang="en-GB" dirty="0"/>
          </a:p>
          <a:p>
            <a:pPr algn="l"/>
            <a:r>
              <a:rPr lang="ru-RU" dirty="0" err="1"/>
              <a:t>Котосовы</a:t>
            </a:r>
            <a:endParaRPr lang="ru-RU" dirty="0"/>
          </a:p>
          <a:p>
            <a:pPr algn="l"/>
            <a:r>
              <a:rPr lang="en-GB" dirty="0">
                <a:hlinkClick r:id="rId4"/>
              </a:rPr>
              <a:t>https://bookashka.co.uk/kotosovy</a:t>
            </a:r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/>
              <a:t>СЕТ (</a:t>
            </a:r>
            <a:r>
              <a:rPr lang="en-GB" dirty="0"/>
              <a:t>SET</a:t>
            </a:r>
            <a:r>
              <a:rPr lang="ru-RU" dirty="0"/>
              <a:t>)</a:t>
            </a:r>
          </a:p>
          <a:p>
            <a:pPr algn="l"/>
            <a:r>
              <a:rPr lang="en-GB" dirty="0">
                <a:hlinkClick r:id="rId5"/>
              </a:rPr>
              <a:t>https://amzn.to/2ArgVqZ</a:t>
            </a:r>
            <a:endParaRPr lang="ru-RU" dirty="0"/>
          </a:p>
          <a:p>
            <a:pPr algn="l"/>
            <a:endParaRPr lang="en-GB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38FEC-09DE-6D40-8A0F-487900DCEEE7}"/>
              </a:ext>
            </a:extLst>
          </p:cNvPr>
          <p:cNvSpPr/>
          <p:nvPr/>
        </p:nvSpPr>
        <p:spPr>
          <a:xfrm>
            <a:off x="4874996" y="6159841"/>
            <a:ext cx="302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Мария Полякова /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Maria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Polyakova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377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078" y="390382"/>
            <a:ext cx="7766936" cy="721725"/>
          </a:xfrm>
        </p:spPr>
        <p:txBody>
          <a:bodyPr/>
          <a:lstStyle/>
          <a:p>
            <a:pPr algn="l"/>
            <a:r>
              <a:rPr lang="ru-RU" sz="2800" dirty="0"/>
              <a:t>Советуем обратить внимание на игры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078" y="1377206"/>
            <a:ext cx="7766936" cy="4248341"/>
          </a:xfrm>
        </p:spPr>
        <p:txBody>
          <a:bodyPr>
            <a:noAutofit/>
          </a:bodyPr>
          <a:lstStyle/>
          <a:p>
            <a:pPr algn="l"/>
            <a:r>
              <a:rPr lang="ru-RU" dirty="0" err="1"/>
              <a:t>Кругозорник</a:t>
            </a:r>
            <a:endParaRPr lang="ru-RU" dirty="0"/>
          </a:p>
          <a:p>
            <a:pPr algn="l"/>
            <a:r>
              <a:rPr lang="en-GB" dirty="0">
                <a:hlinkClick r:id="rId2"/>
              </a:rPr>
              <a:t>https://bookashka.co.uk/krugozornik</a:t>
            </a:r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 err="1"/>
              <a:t>Кругозорник</a:t>
            </a:r>
            <a:r>
              <a:rPr lang="ru-RU" dirty="0"/>
              <a:t>. Биология </a:t>
            </a:r>
          </a:p>
          <a:p>
            <a:pPr algn="l"/>
            <a:r>
              <a:rPr lang="en-GB" dirty="0">
                <a:hlinkClick r:id="rId3"/>
              </a:rPr>
              <a:t>https://bookashka.co.uk/krugozornik-biology</a:t>
            </a:r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 err="1"/>
              <a:t>Цветариум</a:t>
            </a:r>
            <a:endParaRPr lang="ru-RU" dirty="0"/>
          </a:p>
          <a:p>
            <a:pPr algn="l"/>
            <a:r>
              <a:rPr lang="en-GB" dirty="0">
                <a:hlinkClick r:id="rId4"/>
              </a:rPr>
              <a:t>https://bookashka.co.uk/cvetarium</a:t>
            </a:r>
            <a:endParaRPr lang="ru-RU" dirty="0"/>
          </a:p>
          <a:p>
            <a:pPr algn="l"/>
            <a:r>
              <a:rPr lang="ru-RU" dirty="0"/>
              <a:t>Много-много</a:t>
            </a:r>
          </a:p>
          <a:p>
            <a:pPr algn="l"/>
            <a:r>
              <a:rPr lang="en-GB" dirty="0">
                <a:hlinkClick r:id="rId5"/>
              </a:rPr>
              <a:t>https://bookashka.co.uk/mnogo-mnogo</a:t>
            </a:r>
            <a:endParaRPr lang="en-GB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38FEC-09DE-6D40-8A0F-487900DCEEE7}"/>
              </a:ext>
            </a:extLst>
          </p:cNvPr>
          <p:cNvSpPr/>
          <p:nvPr/>
        </p:nvSpPr>
        <p:spPr>
          <a:xfrm>
            <a:off x="4874996" y="6159841"/>
            <a:ext cx="302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Мария Полякова /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Maria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Polyakova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453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078" y="390382"/>
            <a:ext cx="7766936" cy="721725"/>
          </a:xfrm>
        </p:spPr>
        <p:txBody>
          <a:bodyPr/>
          <a:lstStyle/>
          <a:p>
            <a:pPr algn="l"/>
            <a:r>
              <a:rPr lang="ru-RU" sz="2800" dirty="0"/>
              <a:t>Используемые книги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077" y="1377207"/>
            <a:ext cx="8430183" cy="3751384"/>
          </a:xfrm>
        </p:spPr>
        <p:txBody>
          <a:bodyPr>
            <a:noAutofit/>
          </a:bodyPr>
          <a:lstStyle/>
          <a:p>
            <a:pPr algn="l"/>
            <a:r>
              <a:rPr lang="ru-RU" dirty="0"/>
              <a:t>Математика – это красиво</a:t>
            </a:r>
          </a:p>
          <a:p>
            <a:pPr algn="l"/>
            <a:r>
              <a:rPr lang="en-GB" dirty="0">
                <a:hlinkClick r:id="rId2"/>
              </a:rPr>
              <a:t>https://bookashka.co.uk/matematika-to-krasiwo-graficheskaq-tetrad-2</a:t>
            </a:r>
            <a:endParaRPr lang="en-GB" dirty="0"/>
          </a:p>
          <a:p>
            <a:pPr algn="l"/>
            <a:r>
              <a:rPr lang="ru-RU" dirty="0"/>
              <a:t>Геометрия</a:t>
            </a:r>
          </a:p>
          <a:p>
            <a:pPr algn="l"/>
            <a:r>
              <a:rPr lang="en-GB" dirty="0">
                <a:hlinkClick r:id="rId3"/>
              </a:rPr>
              <a:t>https://bookashka.co.uk/geometriq</a:t>
            </a:r>
            <a:endParaRPr lang="ru-RU" dirty="0"/>
          </a:p>
          <a:p>
            <a:pPr algn="l"/>
            <a:r>
              <a:rPr lang="ru-RU" dirty="0"/>
              <a:t>Архимедово лето...Фигуры одного росчерка</a:t>
            </a:r>
          </a:p>
          <a:p>
            <a:pPr algn="l"/>
            <a:r>
              <a:rPr lang="en-GB" dirty="0">
                <a:hlinkClick r:id="rId4"/>
              </a:rPr>
              <a:t>https://bookashka.co.uk/arhimedowo-leto-figury-odnogo-roscherka</a:t>
            </a:r>
            <a:endParaRPr lang="ru-RU" dirty="0"/>
          </a:p>
          <a:p>
            <a:pPr algn="l"/>
            <a:r>
              <a:rPr lang="ru-RU" dirty="0"/>
              <a:t>Архимедово лето...Двоичная система счисления</a:t>
            </a:r>
          </a:p>
          <a:p>
            <a:pPr algn="l"/>
            <a:r>
              <a:rPr lang="en-GB" dirty="0">
                <a:hlinkClick r:id="rId5"/>
              </a:rPr>
              <a:t>https://bookashka.co.uk/arhimedowo-leto-dwoichnaq-sistema-schisleniq</a:t>
            </a:r>
            <a:endParaRPr lang="en-GB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38FEC-09DE-6D40-8A0F-487900DCEEE7}"/>
              </a:ext>
            </a:extLst>
          </p:cNvPr>
          <p:cNvSpPr/>
          <p:nvPr/>
        </p:nvSpPr>
        <p:spPr>
          <a:xfrm>
            <a:off x="4874996" y="6159841"/>
            <a:ext cx="302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Мария Полякова /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Maria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Polyakova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98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7D54-AC4C-4A4E-A477-E083821A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078" y="390382"/>
            <a:ext cx="7766936" cy="721725"/>
          </a:xfrm>
        </p:spPr>
        <p:txBody>
          <a:bodyPr/>
          <a:lstStyle/>
          <a:p>
            <a:pPr algn="l"/>
            <a:r>
              <a:rPr lang="ru-RU" sz="2800" dirty="0"/>
              <a:t>Используемые книги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DEB09-F4B4-2643-8105-D24F2E9CD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1077" y="1377207"/>
            <a:ext cx="8857566" cy="3751384"/>
          </a:xfrm>
        </p:spPr>
        <p:txBody>
          <a:bodyPr>
            <a:noAutofit/>
          </a:bodyPr>
          <a:lstStyle/>
          <a:p>
            <a:pPr algn="l"/>
            <a:r>
              <a:rPr lang="ru-RU" dirty="0"/>
              <a:t>Понятная математика </a:t>
            </a:r>
          </a:p>
          <a:p>
            <a:pPr algn="l"/>
            <a:r>
              <a:rPr lang="en-GB" dirty="0">
                <a:hlinkClick r:id="rId2"/>
              </a:rPr>
              <a:t>https://bookashka.co.uk/ponyatnaya-matematika </a:t>
            </a:r>
            <a:endParaRPr lang="ru-RU" dirty="0"/>
          </a:p>
          <a:p>
            <a:pPr algn="l"/>
            <a:r>
              <a:rPr lang="ru-RU" dirty="0"/>
              <a:t>Доли и дроби 5-6 лет и 7-8 лет</a:t>
            </a:r>
          </a:p>
          <a:p>
            <a:pPr algn="l"/>
            <a:r>
              <a:rPr lang="en-GB" dirty="0">
                <a:hlinkClick r:id="rId3"/>
              </a:rPr>
              <a:t>https://bookashka.co.uk/doli-i-drobi-5-6</a:t>
            </a:r>
            <a:endParaRPr lang="ru-RU" dirty="0">
              <a:hlinkClick r:id="rId3"/>
            </a:endParaRPr>
          </a:p>
          <a:p>
            <a:pPr algn="l"/>
            <a:r>
              <a:rPr lang="en-GB" dirty="0">
                <a:hlinkClick r:id="rId4"/>
              </a:rPr>
              <a:t>https://bookashka.co.uk/doli-i-drobi-7-8</a:t>
            </a:r>
            <a:r>
              <a:rPr lang="en-GB" dirty="0">
                <a:hlinkClick r:id="rId3"/>
              </a:rPr>
              <a:t> </a:t>
            </a:r>
            <a:endParaRPr lang="ru-RU" dirty="0"/>
          </a:p>
          <a:p>
            <a:pPr algn="l"/>
            <a:r>
              <a:rPr lang="ru-RU" dirty="0"/>
              <a:t>Реши-пиши. Тетрадь с развивающими заданиями для детей 5-6</a:t>
            </a:r>
            <a:r>
              <a:rPr lang="en-GB" dirty="0"/>
              <a:t>, 7-8 </a:t>
            </a:r>
            <a:r>
              <a:rPr lang="ru-RU" dirty="0"/>
              <a:t>и 9-10 лет</a:t>
            </a:r>
          </a:p>
          <a:p>
            <a:pPr algn="l"/>
            <a:r>
              <a:rPr lang="en-GB" dirty="0">
                <a:hlinkClick r:id="rId5"/>
              </a:rPr>
              <a:t>https://bookashka.co.uk/reshi-pishi-5-6 </a:t>
            </a:r>
            <a:endParaRPr lang="ru-RU" dirty="0"/>
          </a:p>
          <a:p>
            <a:pPr algn="l"/>
            <a:r>
              <a:rPr lang="en-GB" dirty="0">
                <a:hlinkClick r:id="rId6"/>
              </a:rPr>
              <a:t>https://bookashka.co.uk/reshi-pishi-7-8 </a:t>
            </a:r>
            <a:endParaRPr lang="ru-RU" dirty="0"/>
          </a:p>
          <a:p>
            <a:pPr algn="l"/>
            <a:r>
              <a:rPr lang="en-GB" dirty="0">
                <a:hlinkClick r:id="rId7"/>
              </a:rPr>
              <a:t>https://bookashka.co.uk/reshi-pishi-9-10 </a:t>
            </a:r>
            <a:endParaRPr lang="ru-RU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8134DF8-999E-8F41-AF6B-7C44B6BB37A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7" y="5219700"/>
            <a:ext cx="1638300" cy="1638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38FEC-09DE-6D40-8A0F-487900DCEEE7}"/>
              </a:ext>
            </a:extLst>
          </p:cNvPr>
          <p:cNvSpPr/>
          <p:nvPr/>
        </p:nvSpPr>
        <p:spPr>
          <a:xfrm>
            <a:off x="4874996" y="6159841"/>
            <a:ext cx="302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Мария Полякова /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Maria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Polyakova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11894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</TotalTime>
  <Words>495</Words>
  <Application>Microsoft Macintosh PowerPoint</Application>
  <PresentationFormat>Widescreen</PresentationFormat>
  <Paragraphs>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Настольные игры</vt:lpstr>
      <vt:lpstr>Бесплатные ресурсы</vt:lpstr>
      <vt:lpstr>Бесплатные ресурсы</vt:lpstr>
      <vt:lpstr>Используемые игры</vt:lpstr>
      <vt:lpstr>Используемые игры</vt:lpstr>
      <vt:lpstr>Используемые игры</vt:lpstr>
      <vt:lpstr>Советуем обратить внимание на игры</vt:lpstr>
      <vt:lpstr>Используемые книги</vt:lpstr>
      <vt:lpstr>Используемые книги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Настольные игры</dc:title>
  <dc:creator>Alex Malkov</dc:creator>
  <cp:lastModifiedBy>Alex Malkov</cp:lastModifiedBy>
  <cp:revision>13</cp:revision>
  <dcterms:created xsi:type="dcterms:W3CDTF">2020-05-30T17:57:52Z</dcterms:created>
  <dcterms:modified xsi:type="dcterms:W3CDTF">2020-05-30T22:06:46Z</dcterms:modified>
</cp:coreProperties>
</file>